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b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21630"/>
    <a:srgbClr val="004990"/>
    <a:srgbClr val="0000CC"/>
    <a:srgbClr val="0047FF"/>
    <a:srgbClr val="0033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5" y="24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685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F9132-0285-4464-BE1E-523FCFCAC9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2C806-8F65-4722-AC59-A991A799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6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310CF-2439-452F-BACE-F833C34D826E}" type="datetimeFigureOut">
              <a:rPr lang="en-US" smtClean="0"/>
              <a:pPr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E898D-9F99-48C7-9DFA-F9A33D4E78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9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898D-9F99-48C7-9DFA-F9A33D4E78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5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77356"/>
            <a:ext cx="12192000" cy="381000"/>
          </a:xfrm>
          <a:prstGeom prst="rect">
            <a:avLst/>
          </a:prstGeom>
          <a:solidFill>
            <a:srgbClr val="C21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9600" y="6553201"/>
            <a:ext cx="965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</a:rPr>
              <a:t>2300 W Innes St, Salisbury NC  28144    |    Catawba.edu    |    1.800.CATAWBA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839200" y="655320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8CFBC-2F2A-4A90-9AE0-DF2E4408FC04}" type="slidenum">
              <a:rPr lang="en-US" sz="1100" smtClean="0">
                <a:solidFill>
                  <a:schemeClr val="bg1"/>
                </a:solidFill>
              </a:rPr>
              <a:pPr algn="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 userDrawn="1">
            <p:ph sz="quarter" idx="10"/>
          </p:nvPr>
        </p:nvSpPr>
        <p:spPr>
          <a:xfrm>
            <a:off x="5338355" y="1265594"/>
            <a:ext cx="6299200" cy="914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157" y="-3993"/>
            <a:ext cx="12190844" cy="864355"/>
            <a:chOff x="1157" y="-3993"/>
            <a:chExt cx="12190844" cy="864355"/>
          </a:xfrm>
        </p:grpSpPr>
        <p:pic>
          <p:nvPicPr>
            <p:cNvPr id="15" name="Picture 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86001" y="-3993"/>
              <a:ext cx="9906000" cy="858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7" y="1486"/>
              <a:ext cx="8609443" cy="858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14400"/>
            <a:ext cx="4011084" cy="9906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19201"/>
            <a:ext cx="6815667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57401"/>
            <a:ext cx="4011084" cy="40687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157" y="-3993"/>
            <a:ext cx="12190844" cy="864355"/>
            <a:chOff x="1157" y="-3993"/>
            <a:chExt cx="12190844" cy="864355"/>
          </a:xfrm>
        </p:grpSpPr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86001" y="-3993"/>
              <a:ext cx="9906000" cy="858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7" y="1486"/>
              <a:ext cx="8609443" cy="858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7924800" y="-47263"/>
            <a:ext cx="3962400" cy="96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77356"/>
            <a:ext cx="12192000" cy="381000"/>
          </a:xfrm>
          <a:prstGeom prst="rect">
            <a:avLst/>
          </a:prstGeom>
          <a:solidFill>
            <a:srgbClr val="C21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609600" y="6553201"/>
            <a:ext cx="965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</a:rPr>
              <a:t>2300 W Innes St, Salisbury NC  28144    |    Catawba.edu    |    1.800.CATAWBA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839200" y="655320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8CFBC-2F2A-4A90-9AE0-DF2E4408FC04}" type="slidenum">
              <a:rPr lang="en-US" sz="1100" smtClean="0">
                <a:solidFill>
                  <a:schemeClr val="bg1"/>
                </a:solidFill>
              </a:rPr>
              <a:pPr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1" y="0"/>
            <a:ext cx="4114799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Poppins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Poppins Medium</vt:lpstr>
      <vt:lpstr>Times New Roman</vt:lpstr>
      <vt:lpstr>Office Theme</vt:lpstr>
      <vt:lpstr>Title</vt:lpstr>
    </vt:vector>
  </TitlesOfParts>
  <Company>Catawba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Services</dc:creator>
  <cp:lastModifiedBy>Maegen Worley</cp:lastModifiedBy>
  <cp:revision>220</cp:revision>
  <dcterms:created xsi:type="dcterms:W3CDTF">2010-04-30T13:25:56Z</dcterms:created>
  <dcterms:modified xsi:type="dcterms:W3CDTF">2023-03-22T15:21:45Z</dcterms:modified>
</cp:coreProperties>
</file>